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6" r:id="rId3"/>
    <p:sldId id="258" r:id="rId4"/>
    <p:sldId id="267" r:id="rId5"/>
    <p:sldId id="270" r:id="rId6"/>
    <p:sldId id="273" r:id="rId7"/>
    <p:sldId id="276" r:id="rId8"/>
    <p:sldId id="278" r:id="rId9"/>
    <p:sldId id="282" r:id="rId10"/>
    <p:sldId id="285" r:id="rId11"/>
    <p:sldId id="289" r:id="rId12"/>
    <p:sldId id="292" r:id="rId13"/>
    <p:sldId id="295" r:id="rId14"/>
    <p:sldId id="297" r:id="rId15"/>
    <p:sldId id="298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or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microsoft.com/office/2007/relationships/hdphoto" Target="../media/hdphoto4.wdp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60648"/>
            <a:ext cx="5868144" cy="2304256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СПАРТАКИАДА </a:t>
            </a:r>
            <a:b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трудовых коллективов</a:t>
            </a:r>
            <a:b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 и предприятий муниципального образования</a:t>
            </a:r>
            <a:b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«Радищевский район» </a:t>
            </a:r>
            <a:endParaRPr lang="ru-RU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48064" y="2924944"/>
            <a:ext cx="3005972" cy="2875831"/>
            <a:chOff x="3814141" y="3906607"/>
            <a:chExt cx="2091522" cy="193972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2023г.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73305">
                <a:off x="5908045" y="4025412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050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9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344162" y="103632"/>
            <a:ext cx="7601124" cy="73912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Этап - Районный туристический слет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76" name="Picture 4" descr="\\DESKTOP-MGT4SUR\Users\SPORT_SOH\Desktop\ДЮСШ\Фотографии\ТРУДОВЫЕ КОЛЛЕКТИВЫ\7 этап Туристический слёт\DSCN43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660605"/>
            <a:ext cx="2592288" cy="2293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" y="2564904"/>
            <a:ext cx="2664296" cy="49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764878"/>
            <a:ext cx="4584883" cy="56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3717033"/>
            <a:ext cx="23624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554" y="3063427"/>
            <a:ext cx="2448844" cy="476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59632" y="239501"/>
            <a:ext cx="7200800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- Пляжный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770" name="Picture 2" descr="\\DESKTOP-MGT4SUR\Users\SPORT_SOH\Desktop\ДЮСШ\Фотографии\ТРУДОВЫЕ КОЛЛЕКТИВЫ\8 этап Пляжный волейбол\Z2Pc1j0X9JU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29" y="2823660"/>
            <a:ext cx="3560253" cy="262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2771" name="Picture 3" descr="\\DESKTOP-MGT4SUR\Users\SPORT_SOH\Desktop\ДЮСШ\Фотографии\ТРУДОВЫЕ КОЛЛЕКТИВЫ\8 этап Пляжный волейбол\JFzGyadYQd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807903"/>
            <a:ext cx="2419619" cy="274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80729"/>
            <a:ext cx="357031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823660"/>
            <a:ext cx="2077370" cy="54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1946647" cy="26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19672" y="270018"/>
            <a:ext cx="5760640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Гиревой спорт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821" name="Picture 5" descr="\\DESKTOP-MGT4SUR\Users\SPORT_SOH\Desktop\ДЮСШ\Фотографии\ТРУДОВЫЕ КОЛЛЕКТИВЫ\9 этап Гиревой спорт\IMG_098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244" y="952084"/>
            <a:ext cx="2376264" cy="31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063" y="2532829"/>
            <a:ext cx="4173962" cy="655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\\DESKTOP-MGT4SUR\Users\SPORT_SOH\Desktop\ДЮСШ\Фотографии\ТРУДОВЫЕ КОЛЛЕКТИВЫ\9 этап Гиревой спорт\IMG_093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52" y="1340768"/>
            <a:ext cx="310799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839934"/>
            <a:ext cx="3240360" cy="16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79712" y="270018"/>
            <a:ext cx="5760640" cy="7391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Настольный теннис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866" name="Picture 2" descr="\\DESKTOP-MGT4SUR\Users\SPORT_SOH\Desktop\ДЮСШ\Фотографии\ТРУДОВЫЕ КОЛЛЕКТИВЫ\10 Настольный теннис\7icATXi2Rd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780927"/>
            <a:ext cx="3000416" cy="253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867" name="Picture 3" descr="\\DESKTOP-MGT4SUR\Users\SPORT_SOH\Desktop\ДЮСШ\Фотографии\ТРУДОВЫЕ КОЛЛЕКТИВЫ\10 Настольный теннис\IMG-d5326b84af7591d66f0641ba0b291aeb-V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894800"/>
            <a:ext cx="2975099" cy="2455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986" y="894800"/>
            <a:ext cx="3769294" cy="579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992" y="3501008"/>
            <a:ext cx="23711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91680" y="244820"/>
            <a:ext cx="5760640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- Шахматы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914" name="Picture 2" descr="\\DESKTOP-MGT4SUR\Users\SPORT_SOH\Desktop\ДЮСШ\Фотографии\ТРУДОВЫЕ КОЛЛЕКТИВЫ\11 Шахматы\IMG-94aa1b5461f111d42e0291186c2fb2b7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83" y="3284984"/>
            <a:ext cx="3337881" cy="2427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6" name="Picture 4" descr="\\DESKTOP-MGT4SUR\Users\SPORT_SOH\Desktop\ДЮСШ\Фотографии\ТРУДОВЫЕ КОЛЛЕКТИВЫ\11 Шахматы\lVyWzqDzBb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839934"/>
            <a:ext cx="2664296" cy="288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53775"/>
            <a:ext cx="3851920" cy="52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528392" cy="200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3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91680" y="191302"/>
            <a:ext cx="5760640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Этап - Плавание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500" y="908720"/>
            <a:ext cx="6637876" cy="6480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этап пройдёт в декабре 2023 года, он станет завершающим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после этого будут подведены итоги спартакиады за год!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63" name="Picture 3" descr="C:\Users\sport\Desktop\sports-track-in-the-pool-water-quiet-swimming-for-sports-track-in-the-water-shooting_720551-12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1700808"/>
            <a:ext cx="596265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43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326" y="1272256"/>
            <a:ext cx="7520940" cy="357984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Благодаря реализации данного проекта :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Увеличилось число молодежи, систематически занимающихся спортом  на35%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Сформировалась  сборная команда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молодежи  по волейболу   в Государственном учреждении здравоохранения «Радищевская районная больница»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49 человек сдали нормы ВФСК «ГТО» на знаки отличия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Среди участников выявлены сильнейшие спортсмены района по разным видам спорта 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Улучшилось эмоциональное состояние внутри коллективов</a:t>
            </a:r>
          </a:p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3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27" y="1145235"/>
            <a:ext cx="4824536" cy="264380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основании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данного объявления членами Молодежного Совета совместно с ТОС «Возрождение» было принято решение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 проведении Спартакиады среди трудовых коллективов, предприятий  Радищевского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Спартакиада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среди трудовых коллективов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предприятий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проводится в соответствии с календарным планом официальных физкультурных и спортивных мероприятий для населения Радищевского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4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496555" y="387202"/>
            <a:ext cx="7014986" cy="45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70000"/>
              </a:lnSpc>
              <a:spcBef>
                <a:spcPts val="8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объявлен в Ульяновской области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корпоративного спорта!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74" y="3645024"/>
            <a:ext cx="1593292" cy="13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9053" y="3717032"/>
            <a:ext cx="2067333" cy="1311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C:\Users\sport\Desktop\9babe530f87dac4b28811c8e840052b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068" y="3711342"/>
            <a:ext cx="1831302" cy="136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864" y="1268760"/>
            <a:ext cx="39244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1886" y="9315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7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95736" y="263785"/>
            <a:ext cx="5760640" cy="73912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Программа Спартакиады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17078"/>
              </p:ext>
            </p:extLst>
          </p:nvPr>
        </p:nvGraphicFramePr>
        <p:xfrm>
          <a:off x="147332" y="1556792"/>
          <a:ext cx="8673140" cy="34565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52260"/>
                <a:gridCol w="3744416"/>
                <a:gridCol w="1872208"/>
                <a:gridCol w="1368152"/>
                <a:gridCol w="936104"/>
              </a:tblGrid>
              <a:tr h="245354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спорта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Жен.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Мини-хоккей с мячом на валенках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Лыжные гонки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Биатлон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Многоборье ГТО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Легкоатлетическая эстафета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мини-футболу на траве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туристический слет 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пляжному волейболу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Гиревой спорт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Настольный теннис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Шахматы 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Плавание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4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17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91680" y="270018"/>
            <a:ext cx="6844710" cy="739120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- Мини-хоккей с мячом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\\DESKTOP-MGT4SUR\Users\SPORT_SOH\Desktop\ДЮСШ\Фотографии\ТРУДОВЫЕ КОЛЛЕКТИВЫ\1 этап Мини-хоккей\4Tx2tq3qsa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" y="1192126"/>
            <a:ext cx="3054253" cy="229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 descr="\\DESKTOP-MGT4SUR\Users\SPORT_SOH\Desktop\ДЮСШ\Фотографии\ТРУДОВЫЕ КОЛЛЕКТИВЫ\1 этап Мини-хоккей\FxarxzY_WV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1302" y="971879"/>
            <a:ext cx="3321827" cy="299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7" name="Группа 16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9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529" y="3230891"/>
            <a:ext cx="3357720" cy="46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856333"/>
            <a:ext cx="2016224" cy="278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60231"/>
            <a:ext cx="3521986" cy="433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03648" y="384088"/>
            <a:ext cx="5760640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этап - Лыжные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гонки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3" name="Picture 5" descr="\\DESKTOP-MGT4SUR\Users\SPORT_SOH\Desktop\ДЮСШ\Фотографии\ТРУДОВЫЕ КОЛЛЕКТИВЫ\2 этап Лыжные гонки\DSCN37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606" y="940075"/>
            <a:ext cx="3399463" cy="254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" y="1195669"/>
            <a:ext cx="3200127" cy="667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\\DESKTOP-MGT4SUR\Users\SPORT_SOH\Desktop\ДЮСШ\Фотографии\ТРУДОВЫЕ КОЛЛЕКТИВЫ\2 этап Лыжные гонки\DSCN37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981" y="3135563"/>
            <a:ext cx="2920355" cy="243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268905"/>
            <a:ext cx="3087828" cy="46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764" y="650503"/>
            <a:ext cx="1952732" cy="234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59632" y="244820"/>
            <a:ext cx="4536504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этап - Биатлон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1" name="Picture 3" descr="\\DESKTOP-MGT4SUR\Users\SPORT_SOH\Desktop\ДЮСШ\Фотографии\ТРУДОВЫЕ КОЛЛЕКТИВЫ\3 этап Биатлон\DSCN38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93320"/>
            <a:ext cx="2474214" cy="3050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2830519" cy="74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\\DESKTOP-MGT4SUR\Users\SPORT_SOH\Desktop\ДЮСШ\Фотографии\ТРУДОВЫЕ КОЛЛЕКТИВЫ\3 этап Биатлон\DSCN385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96952"/>
            <a:ext cx="3573939" cy="2554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66" y="886822"/>
            <a:ext cx="3397215" cy="506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455564"/>
            <a:ext cx="1773645" cy="213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149114"/>
            <a:ext cx="6796824" cy="739120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этап - Многоборье ГТО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57" name="Picture 1" descr="\\DESKTOP-MGT4SUR\Users\SPORT_SOH\Desktop\ДЮСШ\Фотографии\ТРУДОВЫЕ КОЛЛЕКТИВЫ\4 этап ГТО\2_vBkAoKpZ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69" y="1268760"/>
            <a:ext cx="2651516" cy="224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868" y="952670"/>
            <a:ext cx="3774351" cy="572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10524"/>
            <a:ext cx="2520280" cy="45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\\DESKTOP-MGT4SUR\Users\SPORT_SOH\Desktop\ДЮСШ\Фотографии\ТРУДОВЫЕ КОЛЛЕКТИВЫ\4 этап ГТО\WewIgnZ5LpI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0543" y="3284984"/>
            <a:ext cx="2056084" cy="2419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11565"/>
            <a:ext cx="1872208" cy="232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95635" y="270018"/>
            <a:ext cx="7769073" cy="739120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Легкоатлетическая эстафета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5224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04" y="821872"/>
            <a:ext cx="27305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\\DESKTOP-MGT4SUR\Users\SPORT_SOH\Desktop\ДЮСШ\Фотографии\ТРУДОВЫЕ КОЛЛЕКТИВЫ\5 этап Эстафета\oFzcNK2LrN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55" y="2819729"/>
            <a:ext cx="3054699" cy="233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863" y="980728"/>
            <a:ext cx="3644061" cy="46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 descr="\\DESKTOP-MGT4SUR\Users\SPORT_SOH\Desktop\ДЮСШ\Фотографии\ТРУДОВЫЕ КОЛЛЕКТИВЫ\5 этап Эстафета\FC1cAEw82fI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923928" y="3103298"/>
            <a:ext cx="2952328" cy="255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429001"/>
            <a:ext cx="1872208" cy="23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331640" y="244820"/>
            <a:ext cx="5760640" cy="7391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Футбол</a:t>
            </a:r>
          </a:p>
        </p:txBody>
      </p:sp>
      <p:pic>
        <p:nvPicPr>
          <p:cNvPr id="1026" name="Picture 2" descr="C:\Users\sport\Desktop\1637768943_27-sportishka-com-p-vidi-sporta-na-belom-fone-komandnii-sport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5301208"/>
            <a:ext cx="5976664" cy="12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9552" y="74380"/>
            <a:ext cx="1080000" cy="1080000"/>
            <a:chOff x="3814141" y="3906607"/>
            <a:chExt cx="2091522" cy="19397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14141" y="3906607"/>
              <a:ext cx="2091522" cy="1939726"/>
              <a:chOff x="5774785" y="3910391"/>
              <a:chExt cx="2091522" cy="19397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774785" y="3910391"/>
                <a:ext cx="2091522" cy="193972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СПАРТАКИАДА</a:t>
                </a:r>
              </a:p>
              <a:p>
                <a:pPr algn="ctr"/>
                <a:endParaRPr lang="ru-RU" sz="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2023г</a:t>
                </a:r>
                <a:r>
                  <a:rPr lang="ru-RU" sz="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73305">
                <a:off x="5908044" y="4025411"/>
                <a:ext cx="1800200" cy="18002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9582667"/>
                  </a:avLst>
                </a:prstTxWarp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Год корпоративного спорта Ульяновской области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2" descr="C:\Users\sport\Desktop\1681362171_sport-pibig-info-p-slozhnokoordinatsionnie-vidi-sporta-oboi-4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503" y="4116604"/>
              <a:ext cx="1614279" cy="116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604" name="Picture 4" descr="\\DESKTOP-MGT4SUR\Users\SPORT_SOH\Desktop\ДЮСШ\Фотографии\ТРУДОВЫЕ КОЛЛЕКТИВЫ\6 этап Мини-футбол\DSCN41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3009849"/>
            <a:ext cx="2851372" cy="202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69" y="908720"/>
            <a:ext cx="3210581" cy="477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\\DESKTOP-MGT4SUR\Users\SPORT_SOH\Desktop\ДЮСШ\Фотографии\ТРУДОВЫЕ КОЛЛЕКТИВЫ\6 этап Мини-футбол\DSCN417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36" y="2787926"/>
            <a:ext cx="2516030" cy="224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47517"/>
            <a:ext cx="3589220" cy="53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30140"/>
            <a:ext cx="2186735" cy="20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437</TotalTime>
  <Words>346</Words>
  <Application>Microsoft Office PowerPoint</Application>
  <PresentationFormat>Экран (4:3)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СПАРТАКИАДА  среди трудовых коллективов организаций и предприятий муниципального образования  «Радищевский район» </vt:lpstr>
      <vt:lpstr>Презентация PowerPoint</vt:lpstr>
      <vt:lpstr>Программа Спартакиады</vt:lpstr>
      <vt:lpstr>I этап - Мини-хоккей с мячом</vt:lpstr>
      <vt:lpstr>Ii этап - Лыжные гонки</vt:lpstr>
      <vt:lpstr>III этап - Биатлон</vt:lpstr>
      <vt:lpstr>IV этап - Многоборье ГТО</vt:lpstr>
      <vt:lpstr>V этап - Легкоатлетическая эстафета</vt:lpstr>
      <vt:lpstr>VI этап - Футбол</vt:lpstr>
      <vt:lpstr>VII Этап - Районный туристический слет</vt:lpstr>
      <vt:lpstr>VIII этап - Пляжный волейбол</vt:lpstr>
      <vt:lpstr>Ix этап - Гиревой спорт</vt:lpstr>
      <vt:lpstr>X этап - Настольный теннис</vt:lpstr>
      <vt:lpstr>XI Этап - Шахматы</vt:lpstr>
      <vt:lpstr>XII Этап - Плавание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sport</dc:creator>
  <cp:lastModifiedBy>ДобрыйAdmin</cp:lastModifiedBy>
  <cp:revision>54</cp:revision>
  <dcterms:created xsi:type="dcterms:W3CDTF">2023-11-22T06:58:46Z</dcterms:created>
  <dcterms:modified xsi:type="dcterms:W3CDTF">2023-11-27T12:46:23Z</dcterms:modified>
</cp:coreProperties>
</file>